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0C08691A-5E3A-4987-A43E-7DF144E3CD2A}" type="slidenum">
              <a:t>‹nº›</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27" name="PlaceHolder 2"/>
          <p:cNvSpPr>
            <a:spLocks noGrp="1"/>
          </p:cNvSpPr>
          <p:nvPr>
            <p:ph/>
          </p:nvPr>
        </p:nvSpPr>
        <p:spPr>
          <a:xfrm>
            <a:off x="504000" y="13266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28" name="PlaceHolder 3"/>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A7209597-227D-46DE-A285-8D94C9099E63}"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30"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31"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32"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33" name="PlaceHolder 5"/>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B6E9A223-30AD-448D-8E5D-0B289CBA1A17}" type="slidenum">
              <a:t>‹nº›</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35" name="PlaceHolder 2"/>
          <p:cNvSpPr>
            <a:spLocks noGrp="1"/>
          </p:cNvSpPr>
          <p:nvPr>
            <p:ph/>
          </p:nvPr>
        </p:nvSpPr>
        <p:spPr>
          <a:xfrm>
            <a:off x="50400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36" name="PlaceHolder 3"/>
          <p:cNvSpPr>
            <a:spLocks noGrp="1"/>
          </p:cNvSpPr>
          <p:nvPr>
            <p:ph/>
          </p:nvPr>
        </p:nvSpPr>
        <p:spPr>
          <a:xfrm>
            <a:off x="200052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37" name="PlaceHolder 4"/>
          <p:cNvSpPr>
            <a:spLocks noGrp="1"/>
          </p:cNvSpPr>
          <p:nvPr>
            <p:ph/>
          </p:nvPr>
        </p:nvSpPr>
        <p:spPr>
          <a:xfrm>
            <a:off x="349704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38" name="PlaceHolder 5"/>
          <p:cNvSpPr>
            <a:spLocks noGrp="1"/>
          </p:cNvSpPr>
          <p:nvPr>
            <p:ph/>
          </p:nvPr>
        </p:nvSpPr>
        <p:spPr>
          <a:xfrm>
            <a:off x="50400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39" name="PlaceHolder 6"/>
          <p:cNvSpPr>
            <a:spLocks noGrp="1"/>
          </p:cNvSpPr>
          <p:nvPr>
            <p:ph/>
          </p:nvPr>
        </p:nvSpPr>
        <p:spPr>
          <a:xfrm>
            <a:off x="200052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40" name="PlaceHolder 7"/>
          <p:cNvSpPr>
            <a:spLocks noGrp="1"/>
          </p:cNvSpPr>
          <p:nvPr>
            <p:ph/>
          </p:nvPr>
        </p:nvSpPr>
        <p:spPr>
          <a:xfrm>
            <a:off x="349704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70B97E10-28B8-447A-93E9-92F369077C4F}" type="slidenum">
              <a:t>‹nº›</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131B720C-8060-477F-A95C-7BC2009A6E05}" type="slidenum">
              <a:t>‹nº›</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48" name="PlaceHolder 2"/>
          <p:cNvSpPr>
            <a:spLocks noGrp="1"/>
          </p:cNvSpPr>
          <p:nvPr>
            <p:ph type="subTitle"/>
          </p:nvPr>
        </p:nvSpPr>
        <p:spPr>
          <a:xfrm>
            <a:off x="504000" y="1326600"/>
            <a:ext cx="4426200" cy="328752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03AB7462-066C-4E56-B8E0-5BE6B594F233}" type="slidenum">
              <a:t>‹nº›</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50" name="PlaceHolder 2"/>
          <p:cNvSpPr>
            <a:spLocks noGrp="1"/>
          </p:cNvSpPr>
          <p:nvPr>
            <p:ph/>
          </p:nvPr>
        </p:nvSpPr>
        <p:spPr>
          <a:xfrm>
            <a:off x="504000" y="1326600"/>
            <a:ext cx="442620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B544A50-DFD6-4BDA-912C-B516A2789972}" type="slidenum">
              <a:t>‹nº›</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52"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3"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F1C8C298-37BE-4906-BCDB-E36738E2AEF4}" type="slidenum">
              <a:t>‹nº›</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F14C4221-12A2-49BB-B168-391C173B1AF9}" type="slidenum">
              <a:t>‹nº›</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504000" y="226080"/>
            <a:ext cx="9070920" cy="43851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29AD7819-E204-48D6-A5D4-750AD5D73E7B}" type="slidenum">
              <a:t>‹nº›</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57"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8"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9"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D5D797C-BB81-41B9-9F2D-F2EFD953BDAE}"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6" name="PlaceHolder 2"/>
          <p:cNvSpPr>
            <a:spLocks noGrp="1"/>
          </p:cNvSpPr>
          <p:nvPr>
            <p:ph type="subTitle"/>
          </p:nvPr>
        </p:nvSpPr>
        <p:spPr>
          <a:xfrm>
            <a:off x="504000" y="1326600"/>
            <a:ext cx="4426200" cy="328752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FA789F19-A2AD-4C45-88A4-609F1F299D02}" type="slidenum">
              <a:t>‹nº›</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61"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2"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3" name="PlaceHolder 4"/>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F102362C-7C32-462A-9564-B0D5F613B187}"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65"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6"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7" name="PlaceHolder 4"/>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E8F2F79-56E5-46D7-BC47-C5B17FE996D0}"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69" name="PlaceHolder 2"/>
          <p:cNvSpPr>
            <a:spLocks noGrp="1"/>
          </p:cNvSpPr>
          <p:nvPr>
            <p:ph/>
          </p:nvPr>
        </p:nvSpPr>
        <p:spPr>
          <a:xfrm>
            <a:off x="504000" y="13266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0" name="PlaceHolder 3"/>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EE8BCA1-E544-4248-B543-C693CE735D35}" type="slidenum">
              <a:t>‹nº›</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72"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3"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4"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5" name="PlaceHolder 5"/>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7190E11B-9337-4EED-A144-A357D236E391}" type="slidenum">
              <a:t>‹nº›</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77" name="PlaceHolder 2"/>
          <p:cNvSpPr>
            <a:spLocks noGrp="1"/>
          </p:cNvSpPr>
          <p:nvPr>
            <p:ph/>
          </p:nvPr>
        </p:nvSpPr>
        <p:spPr>
          <a:xfrm>
            <a:off x="50400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78" name="PlaceHolder 3"/>
          <p:cNvSpPr>
            <a:spLocks noGrp="1"/>
          </p:cNvSpPr>
          <p:nvPr>
            <p:ph/>
          </p:nvPr>
        </p:nvSpPr>
        <p:spPr>
          <a:xfrm>
            <a:off x="200052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79" name="PlaceHolder 4"/>
          <p:cNvSpPr>
            <a:spLocks noGrp="1"/>
          </p:cNvSpPr>
          <p:nvPr>
            <p:ph/>
          </p:nvPr>
        </p:nvSpPr>
        <p:spPr>
          <a:xfrm>
            <a:off x="349704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80" name="PlaceHolder 5"/>
          <p:cNvSpPr>
            <a:spLocks noGrp="1"/>
          </p:cNvSpPr>
          <p:nvPr>
            <p:ph/>
          </p:nvPr>
        </p:nvSpPr>
        <p:spPr>
          <a:xfrm>
            <a:off x="50400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81" name="PlaceHolder 6"/>
          <p:cNvSpPr>
            <a:spLocks noGrp="1"/>
          </p:cNvSpPr>
          <p:nvPr>
            <p:ph/>
          </p:nvPr>
        </p:nvSpPr>
        <p:spPr>
          <a:xfrm>
            <a:off x="200052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82" name="PlaceHolder 7"/>
          <p:cNvSpPr>
            <a:spLocks noGrp="1"/>
          </p:cNvSpPr>
          <p:nvPr>
            <p:ph/>
          </p:nvPr>
        </p:nvSpPr>
        <p:spPr>
          <a:xfrm>
            <a:off x="349704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063D4953-CFDF-4855-B5A2-C14E5D06DD67}" type="slidenum">
              <a:t>‹nº›</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EAF24931-E740-453D-82F3-7660F1B43DAB}" type="slidenum">
              <a:t>‹nº›</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89" name="PlaceHolder 2"/>
          <p:cNvSpPr>
            <a:spLocks noGrp="1"/>
          </p:cNvSpPr>
          <p:nvPr>
            <p:ph type="subTitle"/>
          </p:nvPr>
        </p:nvSpPr>
        <p:spPr>
          <a:xfrm>
            <a:off x="504000" y="1326600"/>
            <a:ext cx="4426200" cy="328752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CFC41BB1-F053-469D-A56D-33229BF89CA0}" type="slidenum">
              <a:t>‹nº›</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91" name="PlaceHolder 2"/>
          <p:cNvSpPr>
            <a:spLocks noGrp="1"/>
          </p:cNvSpPr>
          <p:nvPr>
            <p:ph/>
          </p:nvPr>
        </p:nvSpPr>
        <p:spPr>
          <a:xfrm>
            <a:off x="504000" y="1326600"/>
            <a:ext cx="442620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78E4407D-929D-40FA-B9C9-41B7AD75F4BE}" type="slidenum">
              <a:t>‹nº›</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93"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94"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085324C4-D850-4427-809A-C11CD11080CF}" type="slidenum">
              <a:t>‹nº›</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01EB88CE-DF32-4BE3-A555-9C553F00C0B0}" type="slidenum">
              <a:t>‹nº›</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8" name="PlaceHolder 2"/>
          <p:cNvSpPr>
            <a:spLocks noGrp="1"/>
          </p:cNvSpPr>
          <p:nvPr>
            <p:ph/>
          </p:nvPr>
        </p:nvSpPr>
        <p:spPr>
          <a:xfrm>
            <a:off x="504000" y="1326600"/>
            <a:ext cx="442620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3A501A9A-BF6D-44B5-9499-BEEF1DF72E80}" type="slidenum">
              <a:t>‹nº›</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504000" y="226080"/>
            <a:ext cx="9070920" cy="43851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83A2F8CE-491C-4AA8-9C79-DB0D7AD5094E}" type="slidenum">
              <a:t>‹nº›</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98"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99"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00"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84C0B7AD-2182-4160-BFD8-EF997F25530E}" type="slidenum">
              <a:t>‹nº›</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02"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03"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04" name="PlaceHolder 4"/>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6DEB218-645C-45C2-A292-EE86903C8C49}" type="slidenum">
              <a:t>‹nº›</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06"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07"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08" name="PlaceHolder 4"/>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14F26B21-5C59-47CC-AEE9-9851AC5CCF64}" type="slidenum">
              <a:t>‹nº›</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10" name="PlaceHolder 2"/>
          <p:cNvSpPr>
            <a:spLocks noGrp="1"/>
          </p:cNvSpPr>
          <p:nvPr>
            <p:ph/>
          </p:nvPr>
        </p:nvSpPr>
        <p:spPr>
          <a:xfrm>
            <a:off x="504000" y="13266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11" name="PlaceHolder 3"/>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4D80D24B-1AD8-4799-B930-C650C106A780}" type="slidenum">
              <a:t>‹nº›</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13"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14"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15"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16" name="PlaceHolder 5"/>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6BFE4D26-F1F6-459F-A597-AFDE58A65CDD}" type="slidenum">
              <a:t>‹nº›</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18" name="PlaceHolder 2"/>
          <p:cNvSpPr>
            <a:spLocks noGrp="1"/>
          </p:cNvSpPr>
          <p:nvPr>
            <p:ph/>
          </p:nvPr>
        </p:nvSpPr>
        <p:spPr>
          <a:xfrm>
            <a:off x="50400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119" name="PlaceHolder 3"/>
          <p:cNvSpPr>
            <a:spLocks noGrp="1"/>
          </p:cNvSpPr>
          <p:nvPr>
            <p:ph/>
          </p:nvPr>
        </p:nvSpPr>
        <p:spPr>
          <a:xfrm>
            <a:off x="200052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120" name="PlaceHolder 4"/>
          <p:cNvSpPr>
            <a:spLocks noGrp="1"/>
          </p:cNvSpPr>
          <p:nvPr>
            <p:ph/>
          </p:nvPr>
        </p:nvSpPr>
        <p:spPr>
          <a:xfrm>
            <a:off x="3497040" y="13266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121" name="PlaceHolder 5"/>
          <p:cNvSpPr>
            <a:spLocks noGrp="1"/>
          </p:cNvSpPr>
          <p:nvPr>
            <p:ph/>
          </p:nvPr>
        </p:nvSpPr>
        <p:spPr>
          <a:xfrm>
            <a:off x="50400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122" name="PlaceHolder 6"/>
          <p:cNvSpPr>
            <a:spLocks noGrp="1"/>
          </p:cNvSpPr>
          <p:nvPr>
            <p:ph/>
          </p:nvPr>
        </p:nvSpPr>
        <p:spPr>
          <a:xfrm>
            <a:off x="200052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123" name="PlaceHolder 7"/>
          <p:cNvSpPr>
            <a:spLocks noGrp="1"/>
          </p:cNvSpPr>
          <p:nvPr>
            <p:ph/>
          </p:nvPr>
        </p:nvSpPr>
        <p:spPr>
          <a:xfrm>
            <a:off x="3497040" y="3043800"/>
            <a:ext cx="1424880" cy="1567800"/>
          </a:xfrm>
          <a:prstGeom prst="rect">
            <a:avLst/>
          </a:prstGeom>
          <a:noFill/>
          <a:ln w="0">
            <a:noFill/>
          </a:ln>
        </p:spPr>
        <p:txBody>
          <a:bodyPr lIns="0" tIns="0" rIns="0" bIns="0" anchor="t">
            <a:normAutofit fontScale="79000"/>
          </a:bodyPr>
          <a:lstStyle/>
          <a:p>
            <a:pPr>
              <a:lnSpc>
                <a:spcPct val="90000"/>
              </a:lnSpc>
              <a:spcBef>
                <a:spcPts val="1417"/>
              </a:spcBef>
              <a:buNone/>
            </a:pPr>
            <a:endParaRPr lang="el-GR" sz="2800" b="0" strike="noStrike" spc="-1">
              <a:solidFill>
                <a:srgbClr val="000000"/>
              </a:solidFill>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6278ACFD-4AC4-476F-887F-7B8F0425DFEF}" type="slidenum">
              <a:t>‹nº›</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0"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1"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B93A1624-EF4D-47AC-8136-15D715594BA9}"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807B33DD-BBD9-4F34-BA50-05B9B7B87024}"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0920" cy="4385160"/>
          </a:xfrm>
          <a:prstGeom prst="rect">
            <a:avLst/>
          </a:prstGeom>
          <a:noFill/>
          <a:ln w="0">
            <a:noFill/>
          </a:ln>
        </p:spPr>
        <p:txBody>
          <a:bodyPr lIns="0" tIns="0" rIns="0" bIns="0" anchor="ctr">
            <a:noAutofit/>
          </a:bodyPr>
          <a:lstStyle/>
          <a:p>
            <a:pPr algn="ctr">
              <a:buNone/>
            </a:pPr>
            <a:endParaRPr lang="el-GR"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6A508C7B-E160-4477-AA24-562CA8069DCE}"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5"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6" name="PlaceHolder 3"/>
          <p:cNvSpPr>
            <a:spLocks noGrp="1"/>
          </p:cNvSpPr>
          <p:nvPr>
            <p:ph/>
          </p:nvPr>
        </p:nvSpPr>
        <p:spPr>
          <a:xfrm>
            <a:off x="2772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17" name="PlaceHolder 4"/>
          <p:cNvSpPr>
            <a:spLocks noGrp="1"/>
          </p:cNvSpPr>
          <p:nvPr>
            <p:ph/>
          </p:nvPr>
        </p:nvSpPr>
        <p:spPr>
          <a:xfrm>
            <a:off x="504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6616067-5949-4FA9-B4E2-2DB8F43FF859}"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19" name="PlaceHolder 2"/>
          <p:cNvSpPr>
            <a:spLocks noGrp="1"/>
          </p:cNvSpPr>
          <p:nvPr>
            <p:ph/>
          </p:nvPr>
        </p:nvSpPr>
        <p:spPr>
          <a:xfrm>
            <a:off x="504000" y="1326600"/>
            <a:ext cx="2159640" cy="328752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20"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21" name="PlaceHolder 4"/>
          <p:cNvSpPr>
            <a:spLocks noGrp="1"/>
          </p:cNvSpPr>
          <p:nvPr>
            <p:ph/>
          </p:nvPr>
        </p:nvSpPr>
        <p:spPr>
          <a:xfrm>
            <a:off x="2772000" y="30438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874B18D-4259-4203-A1A4-C35EBDC2DBE3}"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endParaRPr lang="el-GR" sz="1800" b="0" strike="noStrike" spc="-1">
              <a:solidFill>
                <a:srgbClr val="000000"/>
              </a:solidFill>
              <a:latin typeface="Arial"/>
            </a:endParaRPr>
          </a:p>
        </p:txBody>
      </p:sp>
      <p:sp>
        <p:nvSpPr>
          <p:cNvPr id="23" name="PlaceHolder 2"/>
          <p:cNvSpPr>
            <a:spLocks noGrp="1"/>
          </p:cNvSpPr>
          <p:nvPr>
            <p:ph/>
          </p:nvPr>
        </p:nvSpPr>
        <p:spPr>
          <a:xfrm>
            <a:off x="504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24" name="PlaceHolder 3"/>
          <p:cNvSpPr>
            <a:spLocks noGrp="1"/>
          </p:cNvSpPr>
          <p:nvPr>
            <p:ph/>
          </p:nvPr>
        </p:nvSpPr>
        <p:spPr>
          <a:xfrm>
            <a:off x="2772000" y="1326600"/>
            <a:ext cx="215964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25" name="PlaceHolder 4"/>
          <p:cNvSpPr>
            <a:spLocks noGrp="1"/>
          </p:cNvSpPr>
          <p:nvPr>
            <p:ph/>
          </p:nvPr>
        </p:nvSpPr>
        <p:spPr>
          <a:xfrm>
            <a:off x="504000" y="3043800"/>
            <a:ext cx="4426200" cy="1567800"/>
          </a:xfrm>
          <a:prstGeom prst="rect">
            <a:avLst/>
          </a:prstGeom>
          <a:noFill/>
          <a:ln w="0">
            <a:noFill/>
          </a:ln>
        </p:spPr>
        <p:txBody>
          <a:bodyPr lIns="0" tIns="0" rIns="0" bIns="0" anchor="t">
            <a:normAutofit/>
          </a:bodyPr>
          <a:lstStyle/>
          <a:p>
            <a:pPr>
              <a:lnSpc>
                <a:spcPct val="90000"/>
              </a:lnSpc>
              <a:spcBef>
                <a:spcPts val="1417"/>
              </a:spcBef>
              <a:buNone/>
            </a:pPr>
            <a:endParaRPr lang="el-GR" sz="28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7578ACFD-86AC-452C-BB15-EF265C394AB1}"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r>
              <a:rPr lang="el-GR" sz="4400" b="0" strike="noStrike" spc="-1">
                <a:solidFill>
                  <a:srgbClr val="000000"/>
                </a:solidFill>
                <a:latin typeface="Arial"/>
              </a:rPr>
              <a:t>Πατήστε για επεξεργασία της μορφής κειμένου του τίτλου</a:t>
            </a:r>
          </a:p>
        </p:txBody>
      </p:sp>
      <p:sp>
        <p:nvSpPr>
          <p:cNvPr id="6" name="PlaceHolder 2"/>
          <p:cNvSpPr>
            <a:spLocks noGrp="1"/>
          </p:cNvSpPr>
          <p:nvPr>
            <p:ph type="body"/>
          </p:nvPr>
        </p:nvSpPr>
        <p:spPr>
          <a:xfrm>
            <a:off x="504000" y="1326600"/>
            <a:ext cx="4426200" cy="3287520"/>
          </a:xfrm>
          <a:prstGeom prst="rect">
            <a:avLst/>
          </a:prstGeom>
          <a:noFill/>
          <a:ln w="0">
            <a:noFill/>
          </a:ln>
        </p:spPr>
        <p:txBody>
          <a:bodyPr lIns="0" tIns="0" rIns="0" bIns="0" anchor="t">
            <a:normAutofit fontScale="69000"/>
          </a:bodyPr>
          <a:lstStyle/>
          <a:p>
            <a:pPr marL="432000" indent="-324000">
              <a:lnSpc>
                <a:spcPct val="90000"/>
              </a:lnSpc>
              <a:spcBef>
                <a:spcPts val="1417"/>
              </a:spcBef>
              <a:buClr>
                <a:srgbClr val="000000"/>
              </a:buClr>
              <a:buSzPct val="45000"/>
              <a:buFont typeface="Wingdings" charset="2"/>
              <a:buChar char=""/>
            </a:pPr>
            <a:r>
              <a:rPr lang="el-GR" sz="2800" b="0" strike="noStrike" spc="-1">
                <a:solidFill>
                  <a:srgbClr val="000000"/>
                </a:solidFill>
                <a:latin typeface="Arial"/>
              </a:rPr>
              <a:t>Πατήστε για επεξεργασία της μορφής κειμένου διάρθρωσης</a:t>
            </a:r>
          </a:p>
          <a:p>
            <a:pPr marL="864000" lvl="1" indent="-324000">
              <a:lnSpc>
                <a:spcPct val="90000"/>
              </a:lnSpc>
              <a:spcBef>
                <a:spcPts val="1134"/>
              </a:spcBef>
              <a:buClr>
                <a:srgbClr val="000000"/>
              </a:buClr>
              <a:buSzPct val="75000"/>
              <a:buFont typeface="Symbol" charset="2"/>
              <a:buChar char=""/>
            </a:pPr>
            <a:r>
              <a:rPr lang="el-GR" sz="2800" b="0" strike="noStrike" spc="-1">
                <a:solidFill>
                  <a:srgbClr val="000000"/>
                </a:solidFill>
                <a:latin typeface="Arial"/>
              </a:rPr>
              <a:t>Δεύτερο επίπεδο διάρθρωσης</a:t>
            </a:r>
          </a:p>
          <a:p>
            <a:pPr marL="1296000" lvl="2" indent="-288000">
              <a:lnSpc>
                <a:spcPct val="90000"/>
              </a:lnSpc>
              <a:spcBef>
                <a:spcPts val="850"/>
              </a:spcBef>
              <a:buClr>
                <a:srgbClr val="000000"/>
              </a:buClr>
              <a:buSzPct val="45000"/>
              <a:buFont typeface="Wingdings" charset="2"/>
              <a:buChar char=""/>
            </a:pPr>
            <a:r>
              <a:rPr lang="el-GR" sz="2800" b="0" strike="noStrike" spc="-1">
                <a:solidFill>
                  <a:srgbClr val="000000"/>
                </a:solidFill>
                <a:latin typeface="Arial"/>
              </a:rPr>
              <a:t>Τρίτο επίπεδο διάρθρωσης</a:t>
            </a:r>
          </a:p>
          <a:p>
            <a:pPr marL="1728000" lvl="3" indent="-216000">
              <a:lnSpc>
                <a:spcPct val="90000"/>
              </a:lnSpc>
              <a:spcBef>
                <a:spcPts val="567"/>
              </a:spcBef>
              <a:buClr>
                <a:srgbClr val="000000"/>
              </a:buClr>
              <a:buSzPct val="75000"/>
              <a:buFont typeface="Symbol" charset="2"/>
              <a:buChar char=""/>
            </a:pPr>
            <a:r>
              <a:rPr lang="el-GR" sz="2800" b="0" strike="noStrike" spc="-1">
                <a:solidFill>
                  <a:srgbClr val="000000"/>
                </a:solidFill>
                <a:latin typeface="Arial"/>
              </a:rPr>
              <a:t>Τέταρτο επίπεδο διάρθρωσης</a:t>
            </a:r>
          </a:p>
          <a:p>
            <a:pPr marL="2160000" lvl="4"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Πέμπτο επίπεδο διάρθρωσης</a:t>
            </a:r>
          </a:p>
          <a:p>
            <a:pPr marL="2592000" lvl="5"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Έκτο επίπεδο διάρθρωσης</a:t>
            </a:r>
          </a:p>
          <a:p>
            <a:pPr marL="3024000" lvl="6"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Έβδομο επίπεδο διάρθρωσης</a:t>
            </a:r>
          </a:p>
        </p:txBody>
      </p:sp>
      <p:sp>
        <p:nvSpPr>
          <p:cNvPr id="2" name="PlaceHolder 3"/>
          <p:cNvSpPr>
            <a:spLocks noGrp="1"/>
          </p:cNvSpPr>
          <p:nvPr>
            <p:ph type="ftr" idx="1"/>
          </p:nvPr>
        </p:nvSpPr>
        <p:spPr>
          <a:xfrm>
            <a:off x="3447360" y="5165280"/>
            <a:ext cx="3194280" cy="389880"/>
          </a:xfrm>
          <a:prstGeom prst="rect">
            <a:avLst/>
          </a:prstGeom>
          <a:noFill/>
          <a:ln w="0">
            <a:noFill/>
          </a:ln>
        </p:spPr>
        <p:txBody>
          <a:bodyPr lIns="0" tIns="0" rIns="0" bIns="0" anchor="t">
            <a:noAutofit/>
          </a:bodyPr>
          <a:lstStyle>
            <a:lvl1pPr algn="ctr">
              <a:lnSpc>
                <a:spcPct val="100000"/>
              </a:lnSpc>
              <a:buNone/>
              <a:defRPr lang="el-GR" sz="1400" b="0" strike="noStrike" spc="-1">
                <a:solidFill>
                  <a:srgbClr val="000000"/>
                </a:solidFill>
                <a:latin typeface="Times New Roman"/>
                <a:ea typeface="DejaVu Sans"/>
              </a:defRPr>
            </a:lvl1pPr>
          </a:lstStyle>
          <a:p>
            <a:pPr algn="ctr">
              <a:lnSpc>
                <a:spcPct val="100000"/>
              </a:lnSpc>
              <a:buNone/>
            </a:pPr>
            <a:r>
              <a:rPr lang="el-GR" sz="1400" b="0" strike="noStrike" spc="-1">
                <a:solidFill>
                  <a:srgbClr val="000000"/>
                </a:solidFill>
                <a:latin typeface="Times New Roman"/>
                <a:ea typeface="DejaVu Sans"/>
              </a:rPr>
              <a:t>&lt;υποσέλιδο&gt;</a:t>
            </a:r>
            <a:endParaRPr lang="el-GR" sz="1400" b="0" strike="noStrike" spc="-1">
              <a:latin typeface="Times New Roman"/>
            </a:endParaRPr>
          </a:p>
        </p:txBody>
      </p:sp>
      <p:sp>
        <p:nvSpPr>
          <p:cNvPr id="3" name="PlaceHolder 4"/>
          <p:cNvSpPr>
            <a:spLocks noGrp="1"/>
          </p:cNvSpPr>
          <p:nvPr>
            <p:ph type="sldNum" idx="2"/>
          </p:nvPr>
        </p:nvSpPr>
        <p:spPr>
          <a:xfrm>
            <a:off x="7227360" y="5165280"/>
            <a:ext cx="2347560" cy="389880"/>
          </a:xfrm>
          <a:prstGeom prst="rect">
            <a:avLst/>
          </a:prstGeom>
          <a:noFill/>
          <a:ln w="0">
            <a:noFill/>
          </a:ln>
        </p:spPr>
        <p:txBody>
          <a:bodyPr lIns="0" tIns="0" rIns="0" bIns="0" anchor="t">
            <a:noAutofit/>
          </a:bodyPr>
          <a:lstStyle>
            <a:lvl1pPr algn="r">
              <a:lnSpc>
                <a:spcPct val="100000"/>
              </a:lnSpc>
              <a:buNone/>
              <a:defRPr lang="el-GR" sz="1400" b="0" strike="noStrike" spc="-1">
                <a:solidFill>
                  <a:srgbClr val="000000"/>
                </a:solidFill>
                <a:latin typeface="Times New Roman"/>
                <a:ea typeface="DejaVu Sans"/>
              </a:defRPr>
            </a:lvl1pPr>
          </a:lstStyle>
          <a:p>
            <a:pPr algn="r">
              <a:lnSpc>
                <a:spcPct val="100000"/>
              </a:lnSpc>
              <a:buNone/>
            </a:pPr>
            <a:fld id="{40F4C5C2-FB60-443B-915F-18CC5DC44D92}" type="slidenum">
              <a:rPr lang="el-GR" sz="1400" b="0" strike="noStrike" spc="-1">
                <a:solidFill>
                  <a:srgbClr val="000000"/>
                </a:solidFill>
                <a:latin typeface="Times New Roman"/>
                <a:ea typeface="DejaVu Sans"/>
              </a:rPr>
              <a:t>‹nº›</a:t>
            </a:fld>
            <a:endParaRPr lang="el-GR" sz="1400" b="0" strike="noStrike" spc="-1">
              <a:latin typeface="Times New Roman"/>
            </a:endParaRPr>
          </a:p>
        </p:txBody>
      </p:sp>
      <p:sp>
        <p:nvSpPr>
          <p:cNvPr id="4" name="PlaceHolder 5"/>
          <p:cNvSpPr>
            <a:spLocks noGrp="1"/>
          </p:cNvSpPr>
          <p:nvPr>
            <p:ph type="dt" idx="3"/>
          </p:nvPr>
        </p:nvSpPr>
        <p:spPr>
          <a:xfrm>
            <a:off x="504000" y="5165280"/>
            <a:ext cx="2347560" cy="389880"/>
          </a:xfrm>
          <a:prstGeom prst="rect">
            <a:avLst/>
          </a:prstGeom>
          <a:noFill/>
          <a:ln w="0">
            <a:noFill/>
          </a:ln>
        </p:spPr>
        <p:txBody>
          <a:bodyPr lIns="0" tIns="0" rIns="0" bIns="0" anchor="t">
            <a:noAutofit/>
          </a:bodyPr>
          <a:lstStyle>
            <a:lvl1pPr>
              <a:defRPr lang="el-GR" sz="1400" b="0" strike="noStrike" spc="-1">
                <a:latin typeface="Times New Roman"/>
              </a:defRPr>
            </a:lvl1pPr>
          </a:lstStyle>
          <a:p>
            <a:r>
              <a:rPr lang="el-GR" sz="1400" b="0" strike="noStrike" spc="-1">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r>
              <a:rPr lang="el-GR" sz="4400" b="0" strike="noStrike" spc="-1">
                <a:solidFill>
                  <a:srgbClr val="000000"/>
                </a:solidFill>
                <a:latin typeface="Arial"/>
              </a:rPr>
              <a:t>Πατήστε για επεξεργασία της μορφής κειμένου του τίτλου</a:t>
            </a:r>
          </a:p>
        </p:txBody>
      </p:sp>
      <p:sp>
        <p:nvSpPr>
          <p:cNvPr id="42" name="PlaceHolder 2"/>
          <p:cNvSpPr>
            <a:spLocks noGrp="1"/>
          </p:cNvSpPr>
          <p:nvPr>
            <p:ph type="body"/>
          </p:nvPr>
        </p:nvSpPr>
        <p:spPr>
          <a:xfrm>
            <a:off x="504000" y="1326600"/>
            <a:ext cx="2159640" cy="3287520"/>
          </a:xfrm>
          <a:prstGeom prst="rect">
            <a:avLst/>
          </a:prstGeom>
          <a:noFill/>
          <a:ln w="0">
            <a:noFill/>
          </a:ln>
        </p:spPr>
        <p:txBody>
          <a:bodyPr lIns="0" tIns="0" rIns="0" bIns="0" anchor="t">
            <a:normAutofit fontScale="45000"/>
          </a:bodyPr>
          <a:lstStyle/>
          <a:p>
            <a:pPr marL="432000" indent="-324000">
              <a:lnSpc>
                <a:spcPct val="90000"/>
              </a:lnSpc>
              <a:spcBef>
                <a:spcPts val="1417"/>
              </a:spcBef>
              <a:buClr>
                <a:srgbClr val="000000"/>
              </a:buClr>
              <a:buSzPct val="45000"/>
              <a:buFont typeface="Wingdings" charset="2"/>
              <a:buChar char=""/>
            </a:pPr>
            <a:r>
              <a:rPr lang="el-GR" sz="2800" b="0" strike="noStrike" spc="-1">
                <a:solidFill>
                  <a:srgbClr val="000000"/>
                </a:solidFill>
                <a:latin typeface="Arial"/>
              </a:rPr>
              <a:t>Πατήστε για επεξεργασία της μορφής κειμένου διάρθρωσης</a:t>
            </a:r>
          </a:p>
          <a:p>
            <a:pPr marL="864000" lvl="1" indent="-324000">
              <a:lnSpc>
                <a:spcPct val="90000"/>
              </a:lnSpc>
              <a:spcBef>
                <a:spcPts val="1134"/>
              </a:spcBef>
              <a:buClr>
                <a:srgbClr val="000000"/>
              </a:buClr>
              <a:buSzPct val="75000"/>
              <a:buFont typeface="Symbol" charset="2"/>
              <a:buChar char=""/>
            </a:pPr>
            <a:r>
              <a:rPr lang="el-GR" sz="2800" b="0" strike="noStrike" spc="-1">
                <a:solidFill>
                  <a:srgbClr val="000000"/>
                </a:solidFill>
                <a:latin typeface="Arial"/>
              </a:rPr>
              <a:t>Δεύτερο επίπεδο διάρθρωσης</a:t>
            </a:r>
          </a:p>
          <a:p>
            <a:pPr marL="1296000" lvl="2" indent="-288000">
              <a:lnSpc>
                <a:spcPct val="90000"/>
              </a:lnSpc>
              <a:spcBef>
                <a:spcPts val="850"/>
              </a:spcBef>
              <a:buClr>
                <a:srgbClr val="000000"/>
              </a:buClr>
              <a:buSzPct val="45000"/>
              <a:buFont typeface="Wingdings" charset="2"/>
              <a:buChar char=""/>
            </a:pPr>
            <a:r>
              <a:rPr lang="el-GR" sz="2800" b="0" strike="noStrike" spc="-1">
                <a:solidFill>
                  <a:srgbClr val="000000"/>
                </a:solidFill>
                <a:latin typeface="Arial"/>
              </a:rPr>
              <a:t>Τρίτο επίπεδο διάρθρωσης</a:t>
            </a:r>
          </a:p>
          <a:p>
            <a:pPr marL="1728000" lvl="3" indent="-216000">
              <a:lnSpc>
                <a:spcPct val="90000"/>
              </a:lnSpc>
              <a:spcBef>
                <a:spcPts val="567"/>
              </a:spcBef>
              <a:buClr>
                <a:srgbClr val="000000"/>
              </a:buClr>
              <a:buSzPct val="75000"/>
              <a:buFont typeface="Symbol" charset="2"/>
              <a:buChar char=""/>
            </a:pPr>
            <a:r>
              <a:rPr lang="el-GR" sz="2800" b="0" strike="noStrike" spc="-1">
                <a:solidFill>
                  <a:srgbClr val="000000"/>
                </a:solidFill>
                <a:latin typeface="Arial"/>
              </a:rPr>
              <a:t>Τέταρτο επίπεδο διάρθρωσης</a:t>
            </a:r>
          </a:p>
          <a:p>
            <a:pPr marL="2160000" lvl="4"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Πέμπτο επίπεδο διάρθρωσης</a:t>
            </a:r>
          </a:p>
          <a:p>
            <a:pPr marL="2592000" lvl="5"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Έκτο επίπεδο διάρθρωσης</a:t>
            </a:r>
          </a:p>
          <a:p>
            <a:pPr marL="3024000" lvl="6"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Έβδομο επίπεδο διάρθρωσης</a:t>
            </a:r>
          </a:p>
        </p:txBody>
      </p:sp>
      <p:sp>
        <p:nvSpPr>
          <p:cNvPr id="43" name="PlaceHolder 3"/>
          <p:cNvSpPr>
            <a:spLocks noGrp="1"/>
          </p:cNvSpPr>
          <p:nvPr>
            <p:ph type="body"/>
          </p:nvPr>
        </p:nvSpPr>
        <p:spPr>
          <a:xfrm>
            <a:off x="2772360" y="1326600"/>
            <a:ext cx="2159640" cy="3287520"/>
          </a:xfrm>
          <a:prstGeom prst="rect">
            <a:avLst/>
          </a:prstGeom>
          <a:noFill/>
          <a:ln w="0">
            <a:noFill/>
          </a:ln>
        </p:spPr>
        <p:txBody>
          <a:bodyPr lIns="0" tIns="0" rIns="0" bIns="0" anchor="t">
            <a:normAutofit fontScale="45000"/>
          </a:bodyPr>
          <a:lstStyle/>
          <a:p>
            <a:pPr marL="432000" indent="-324000">
              <a:lnSpc>
                <a:spcPct val="90000"/>
              </a:lnSpc>
              <a:spcBef>
                <a:spcPts val="1417"/>
              </a:spcBef>
              <a:buClr>
                <a:srgbClr val="000000"/>
              </a:buClr>
              <a:buSzPct val="45000"/>
              <a:buFont typeface="Wingdings" charset="2"/>
              <a:buChar char=""/>
            </a:pPr>
            <a:r>
              <a:rPr lang="el-GR" sz="2800" b="0" strike="noStrike" spc="-1">
                <a:solidFill>
                  <a:srgbClr val="000000"/>
                </a:solidFill>
                <a:latin typeface="Arial"/>
              </a:rPr>
              <a:t>Πατήστε για επεξεργασία της μορφής κειμένου διάρθρωσης</a:t>
            </a:r>
          </a:p>
          <a:p>
            <a:pPr marL="864000" lvl="1" indent="-324000">
              <a:lnSpc>
                <a:spcPct val="90000"/>
              </a:lnSpc>
              <a:spcBef>
                <a:spcPts val="1134"/>
              </a:spcBef>
              <a:buClr>
                <a:srgbClr val="000000"/>
              </a:buClr>
              <a:buSzPct val="75000"/>
              <a:buFont typeface="Symbol" charset="2"/>
              <a:buChar char=""/>
            </a:pPr>
            <a:r>
              <a:rPr lang="el-GR" sz="2800" b="0" strike="noStrike" spc="-1">
                <a:solidFill>
                  <a:srgbClr val="000000"/>
                </a:solidFill>
                <a:latin typeface="Arial"/>
              </a:rPr>
              <a:t>Δεύτερο επίπεδο διάρθρωσης</a:t>
            </a:r>
          </a:p>
          <a:p>
            <a:pPr marL="1296000" lvl="2" indent="-288000">
              <a:lnSpc>
                <a:spcPct val="90000"/>
              </a:lnSpc>
              <a:spcBef>
                <a:spcPts val="850"/>
              </a:spcBef>
              <a:buClr>
                <a:srgbClr val="000000"/>
              </a:buClr>
              <a:buSzPct val="45000"/>
              <a:buFont typeface="Wingdings" charset="2"/>
              <a:buChar char=""/>
            </a:pPr>
            <a:r>
              <a:rPr lang="el-GR" sz="2800" b="0" strike="noStrike" spc="-1">
                <a:solidFill>
                  <a:srgbClr val="000000"/>
                </a:solidFill>
                <a:latin typeface="Arial"/>
              </a:rPr>
              <a:t>Τρίτο επίπεδο διάρθρωσης</a:t>
            </a:r>
          </a:p>
          <a:p>
            <a:pPr marL="1728000" lvl="3" indent="-216000">
              <a:lnSpc>
                <a:spcPct val="90000"/>
              </a:lnSpc>
              <a:spcBef>
                <a:spcPts val="567"/>
              </a:spcBef>
              <a:buClr>
                <a:srgbClr val="000000"/>
              </a:buClr>
              <a:buSzPct val="75000"/>
              <a:buFont typeface="Symbol" charset="2"/>
              <a:buChar char=""/>
            </a:pPr>
            <a:r>
              <a:rPr lang="el-GR" sz="2800" b="0" strike="noStrike" spc="-1">
                <a:solidFill>
                  <a:srgbClr val="000000"/>
                </a:solidFill>
                <a:latin typeface="Arial"/>
              </a:rPr>
              <a:t>Τέταρτο επίπεδο διάρθρωσης</a:t>
            </a:r>
          </a:p>
          <a:p>
            <a:pPr marL="2160000" lvl="4"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Πέμπτο επίπεδο διάρθρωσης</a:t>
            </a:r>
          </a:p>
          <a:p>
            <a:pPr marL="2592000" lvl="5"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Έκτο επίπεδο διάρθρωσης</a:t>
            </a:r>
          </a:p>
          <a:p>
            <a:pPr marL="3024000" lvl="6"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Έβδομο επίπεδο διάρθρωσης</a:t>
            </a:r>
          </a:p>
        </p:txBody>
      </p:sp>
      <p:sp>
        <p:nvSpPr>
          <p:cNvPr id="44" name="PlaceHolder 4"/>
          <p:cNvSpPr>
            <a:spLocks noGrp="1"/>
          </p:cNvSpPr>
          <p:nvPr>
            <p:ph type="ftr" idx="4"/>
          </p:nvPr>
        </p:nvSpPr>
        <p:spPr>
          <a:xfrm>
            <a:off x="3447360" y="5165280"/>
            <a:ext cx="3194280" cy="389880"/>
          </a:xfrm>
          <a:prstGeom prst="rect">
            <a:avLst/>
          </a:prstGeom>
          <a:noFill/>
          <a:ln w="0">
            <a:noFill/>
          </a:ln>
        </p:spPr>
        <p:txBody>
          <a:bodyPr lIns="0" tIns="0" rIns="0" bIns="0" anchor="t">
            <a:noAutofit/>
          </a:bodyPr>
          <a:lstStyle>
            <a:lvl1pPr algn="ctr">
              <a:lnSpc>
                <a:spcPct val="100000"/>
              </a:lnSpc>
              <a:buNone/>
              <a:defRPr lang="el-GR" sz="1400" b="0" strike="noStrike" spc="-1">
                <a:solidFill>
                  <a:srgbClr val="000000"/>
                </a:solidFill>
                <a:latin typeface="Times New Roman"/>
                <a:ea typeface="DejaVu Sans"/>
              </a:defRPr>
            </a:lvl1pPr>
          </a:lstStyle>
          <a:p>
            <a:pPr algn="ctr">
              <a:lnSpc>
                <a:spcPct val="100000"/>
              </a:lnSpc>
              <a:buNone/>
            </a:pPr>
            <a:r>
              <a:rPr lang="el-GR" sz="1400" b="0" strike="noStrike" spc="-1">
                <a:solidFill>
                  <a:srgbClr val="000000"/>
                </a:solidFill>
                <a:latin typeface="Times New Roman"/>
                <a:ea typeface="DejaVu Sans"/>
              </a:rPr>
              <a:t>&lt;υποσέλιδο&gt;</a:t>
            </a:r>
            <a:endParaRPr lang="el-GR" sz="1400" b="0" strike="noStrike" spc="-1">
              <a:latin typeface="Times New Roman"/>
            </a:endParaRPr>
          </a:p>
        </p:txBody>
      </p:sp>
      <p:sp>
        <p:nvSpPr>
          <p:cNvPr id="45" name="PlaceHolder 5"/>
          <p:cNvSpPr>
            <a:spLocks noGrp="1"/>
          </p:cNvSpPr>
          <p:nvPr>
            <p:ph type="sldNum" idx="5"/>
          </p:nvPr>
        </p:nvSpPr>
        <p:spPr>
          <a:xfrm>
            <a:off x="7227360" y="5165280"/>
            <a:ext cx="2347560" cy="389880"/>
          </a:xfrm>
          <a:prstGeom prst="rect">
            <a:avLst/>
          </a:prstGeom>
          <a:noFill/>
          <a:ln w="0">
            <a:noFill/>
          </a:ln>
        </p:spPr>
        <p:txBody>
          <a:bodyPr lIns="0" tIns="0" rIns="0" bIns="0" anchor="t">
            <a:noAutofit/>
          </a:bodyPr>
          <a:lstStyle>
            <a:lvl1pPr algn="r">
              <a:lnSpc>
                <a:spcPct val="100000"/>
              </a:lnSpc>
              <a:buNone/>
              <a:defRPr lang="el-GR" sz="1400" b="0" strike="noStrike" spc="-1">
                <a:solidFill>
                  <a:srgbClr val="000000"/>
                </a:solidFill>
                <a:latin typeface="Times New Roman"/>
                <a:ea typeface="DejaVu Sans"/>
              </a:defRPr>
            </a:lvl1pPr>
          </a:lstStyle>
          <a:p>
            <a:pPr algn="r">
              <a:lnSpc>
                <a:spcPct val="100000"/>
              </a:lnSpc>
              <a:buNone/>
            </a:pPr>
            <a:fld id="{A3E8F259-583A-4520-A80D-5CD69E55A1FC}" type="slidenum">
              <a:rPr lang="el-GR" sz="1400" b="0" strike="noStrike" spc="-1">
                <a:solidFill>
                  <a:srgbClr val="000000"/>
                </a:solidFill>
                <a:latin typeface="Times New Roman"/>
                <a:ea typeface="DejaVu Sans"/>
              </a:rPr>
              <a:t>‹nº›</a:t>
            </a:fld>
            <a:endParaRPr lang="el-GR" sz="1400" b="0" strike="noStrike" spc="-1">
              <a:latin typeface="Times New Roman"/>
            </a:endParaRPr>
          </a:p>
        </p:txBody>
      </p:sp>
      <p:sp>
        <p:nvSpPr>
          <p:cNvPr id="46" name="PlaceHolder 6"/>
          <p:cNvSpPr>
            <a:spLocks noGrp="1"/>
          </p:cNvSpPr>
          <p:nvPr>
            <p:ph type="dt" idx="6"/>
          </p:nvPr>
        </p:nvSpPr>
        <p:spPr>
          <a:xfrm>
            <a:off x="504000" y="5165280"/>
            <a:ext cx="2347560" cy="389880"/>
          </a:xfrm>
          <a:prstGeom prst="rect">
            <a:avLst/>
          </a:prstGeom>
          <a:noFill/>
          <a:ln w="0">
            <a:noFill/>
          </a:ln>
        </p:spPr>
        <p:txBody>
          <a:bodyPr lIns="0" tIns="0" rIns="0" bIns="0" anchor="t">
            <a:noAutofit/>
          </a:bodyPr>
          <a:lstStyle>
            <a:lvl1pPr>
              <a:defRPr lang="el-GR" sz="1400" b="0" strike="noStrike" spc="-1">
                <a:latin typeface="Times New Roman"/>
              </a:defRPr>
            </a:lvl1pPr>
          </a:lstStyle>
          <a:p>
            <a:r>
              <a:rPr lang="el-GR" sz="1400" b="0" strike="noStrike" spc="-1">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226080"/>
            <a:ext cx="9070920" cy="945720"/>
          </a:xfrm>
          <a:prstGeom prst="rect">
            <a:avLst/>
          </a:prstGeom>
          <a:noFill/>
          <a:ln w="0">
            <a:noFill/>
          </a:ln>
        </p:spPr>
        <p:txBody>
          <a:bodyPr lIns="0" tIns="0" rIns="0" bIns="0" anchor="ctr">
            <a:noAutofit/>
          </a:bodyPr>
          <a:lstStyle/>
          <a:p>
            <a:r>
              <a:rPr lang="el-GR" sz="4400" b="0" strike="noStrike" spc="-1">
                <a:solidFill>
                  <a:srgbClr val="000000"/>
                </a:solidFill>
                <a:latin typeface="Arial"/>
              </a:rPr>
              <a:t>Πατήστε για επεξεργασία της μορφής κειμένου του τίτλου</a:t>
            </a:r>
          </a:p>
        </p:txBody>
      </p:sp>
      <p:sp>
        <p:nvSpPr>
          <p:cNvPr id="84" name="PlaceHolder 2"/>
          <p:cNvSpPr>
            <a:spLocks noGrp="1"/>
          </p:cNvSpPr>
          <p:nvPr>
            <p:ph type="body"/>
          </p:nvPr>
        </p:nvSpPr>
        <p:spPr>
          <a:xfrm>
            <a:off x="504000" y="1326600"/>
            <a:ext cx="4426200" cy="3287520"/>
          </a:xfrm>
          <a:prstGeom prst="rect">
            <a:avLst/>
          </a:prstGeom>
          <a:noFill/>
          <a:ln w="0">
            <a:noFill/>
          </a:ln>
        </p:spPr>
        <p:txBody>
          <a:bodyPr lIns="0" tIns="0" rIns="0" bIns="0" anchor="t">
            <a:normAutofit fontScale="69000"/>
          </a:bodyPr>
          <a:lstStyle/>
          <a:p>
            <a:pPr marL="432000" indent="-324000">
              <a:lnSpc>
                <a:spcPct val="90000"/>
              </a:lnSpc>
              <a:spcBef>
                <a:spcPts val="1417"/>
              </a:spcBef>
              <a:buClr>
                <a:srgbClr val="000000"/>
              </a:buClr>
              <a:buSzPct val="45000"/>
              <a:buFont typeface="Wingdings" charset="2"/>
              <a:buChar char=""/>
            </a:pPr>
            <a:r>
              <a:rPr lang="el-GR" sz="2800" b="0" strike="noStrike" spc="-1">
                <a:solidFill>
                  <a:srgbClr val="000000"/>
                </a:solidFill>
                <a:latin typeface="Arial"/>
              </a:rPr>
              <a:t>Πατήστε για επεξεργασία της μορφής κειμένου διάρθρωσης</a:t>
            </a:r>
          </a:p>
          <a:p>
            <a:pPr marL="864000" lvl="1" indent="-324000">
              <a:lnSpc>
                <a:spcPct val="90000"/>
              </a:lnSpc>
              <a:spcBef>
                <a:spcPts val="1134"/>
              </a:spcBef>
              <a:buClr>
                <a:srgbClr val="000000"/>
              </a:buClr>
              <a:buSzPct val="75000"/>
              <a:buFont typeface="Symbol" charset="2"/>
              <a:buChar char=""/>
            </a:pPr>
            <a:r>
              <a:rPr lang="el-GR" sz="2800" b="0" strike="noStrike" spc="-1">
                <a:solidFill>
                  <a:srgbClr val="000000"/>
                </a:solidFill>
                <a:latin typeface="Arial"/>
              </a:rPr>
              <a:t>Δεύτερο επίπεδο διάρθρωσης</a:t>
            </a:r>
          </a:p>
          <a:p>
            <a:pPr marL="1296000" lvl="2" indent="-288000">
              <a:lnSpc>
                <a:spcPct val="90000"/>
              </a:lnSpc>
              <a:spcBef>
                <a:spcPts val="850"/>
              </a:spcBef>
              <a:buClr>
                <a:srgbClr val="000000"/>
              </a:buClr>
              <a:buSzPct val="45000"/>
              <a:buFont typeface="Wingdings" charset="2"/>
              <a:buChar char=""/>
            </a:pPr>
            <a:r>
              <a:rPr lang="el-GR" sz="2800" b="0" strike="noStrike" spc="-1">
                <a:solidFill>
                  <a:srgbClr val="000000"/>
                </a:solidFill>
                <a:latin typeface="Arial"/>
              </a:rPr>
              <a:t>Τρίτο επίπεδο διάρθρωσης</a:t>
            </a:r>
          </a:p>
          <a:p>
            <a:pPr marL="1728000" lvl="3" indent="-216000">
              <a:lnSpc>
                <a:spcPct val="90000"/>
              </a:lnSpc>
              <a:spcBef>
                <a:spcPts val="567"/>
              </a:spcBef>
              <a:buClr>
                <a:srgbClr val="000000"/>
              </a:buClr>
              <a:buSzPct val="75000"/>
              <a:buFont typeface="Symbol" charset="2"/>
              <a:buChar char=""/>
            </a:pPr>
            <a:r>
              <a:rPr lang="el-GR" sz="2800" b="0" strike="noStrike" spc="-1">
                <a:solidFill>
                  <a:srgbClr val="000000"/>
                </a:solidFill>
                <a:latin typeface="Arial"/>
              </a:rPr>
              <a:t>Τέταρτο επίπεδο διάρθρωσης</a:t>
            </a:r>
          </a:p>
          <a:p>
            <a:pPr marL="2160000" lvl="4"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Πέμπτο επίπεδο διάρθρωσης</a:t>
            </a:r>
          </a:p>
          <a:p>
            <a:pPr marL="2592000" lvl="5"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Έκτο επίπεδο διάρθρωσης</a:t>
            </a:r>
          </a:p>
          <a:p>
            <a:pPr marL="3024000" lvl="6" indent="-216000">
              <a:lnSpc>
                <a:spcPct val="90000"/>
              </a:lnSpc>
              <a:spcBef>
                <a:spcPts val="283"/>
              </a:spcBef>
              <a:buClr>
                <a:srgbClr val="000000"/>
              </a:buClr>
              <a:buSzPct val="45000"/>
              <a:buFont typeface="Wingdings" charset="2"/>
              <a:buChar char=""/>
            </a:pPr>
            <a:r>
              <a:rPr lang="el-GR" sz="2800" b="0" strike="noStrike" spc="-1">
                <a:solidFill>
                  <a:srgbClr val="000000"/>
                </a:solidFill>
                <a:latin typeface="Arial"/>
              </a:rPr>
              <a:t>Έβδομο επίπεδο διάρθρωσης</a:t>
            </a:r>
          </a:p>
        </p:txBody>
      </p:sp>
      <p:sp>
        <p:nvSpPr>
          <p:cNvPr id="85" name="PlaceHolder 3"/>
          <p:cNvSpPr>
            <a:spLocks noGrp="1"/>
          </p:cNvSpPr>
          <p:nvPr>
            <p:ph type="ftr" idx="7"/>
          </p:nvPr>
        </p:nvSpPr>
        <p:spPr>
          <a:xfrm>
            <a:off x="3447360" y="5165280"/>
            <a:ext cx="3194280" cy="389880"/>
          </a:xfrm>
          <a:prstGeom prst="rect">
            <a:avLst/>
          </a:prstGeom>
          <a:noFill/>
          <a:ln w="0">
            <a:noFill/>
          </a:ln>
        </p:spPr>
        <p:txBody>
          <a:bodyPr lIns="0" tIns="0" rIns="0" bIns="0" anchor="t">
            <a:noAutofit/>
          </a:bodyPr>
          <a:lstStyle>
            <a:lvl1pPr algn="ctr">
              <a:lnSpc>
                <a:spcPct val="100000"/>
              </a:lnSpc>
              <a:buNone/>
              <a:defRPr lang="el-GR" sz="1400" b="0" strike="noStrike" spc="-1">
                <a:solidFill>
                  <a:srgbClr val="000000"/>
                </a:solidFill>
                <a:latin typeface="Times New Roman"/>
                <a:ea typeface="DejaVu Sans"/>
              </a:defRPr>
            </a:lvl1pPr>
          </a:lstStyle>
          <a:p>
            <a:pPr algn="ctr">
              <a:lnSpc>
                <a:spcPct val="100000"/>
              </a:lnSpc>
              <a:buNone/>
            </a:pPr>
            <a:r>
              <a:rPr lang="el-GR" sz="1400" b="0" strike="noStrike" spc="-1">
                <a:solidFill>
                  <a:srgbClr val="000000"/>
                </a:solidFill>
                <a:latin typeface="Times New Roman"/>
                <a:ea typeface="DejaVu Sans"/>
              </a:rPr>
              <a:t>&lt;υποσέλιδο&gt;</a:t>
            </a:r>
            <a:endParaRPr lang="el-GR" sz="1400" b="0" strike="noStrike" spc="-1">
              <a:latin typeface="Times New Roman"/>
            </a:endParaRPr>
          </a:p>
        </p:txBody>
      </p:sp>
      <p:sp>
        <p:nvSpPr>
          <p:cNvPr id="86" name="PlaceHolder 4"/>
          <p:cNvSpPr>
            <a:spLocks noGrp="1"/>
          </p:cNvSpPr>
          <p:nvPr>
            <p:ph type="sldNum" idx="8"/>
          </p:nvPr>
        </p:nvSpPr>
        <p:spPr>
          <a:xfrm>
            <a:off x="7227360" y="5165280"/>
            <a:ext cx="2347560" cy="389880"/>
          </a:xfrm>
          <a:prstGeom prst="rect">
            <a:avLst/>
          </a:prstGeom>
          <a:noFill/>
          <a:ln w="0">
            <a:noFill/>
          </a:ln>
        </p:spPr>
        <p:txBody>
          <a:bodyPr lIns="0" tIns="0" rIns="0" bIns="0" anchor="t">
            <a:noAutofit/>
          </a:bodyPr>
          <a:lstStyle>
            <a:lvl1pPr algn="r">
              <a:lnSpc>
                <a:spcPct val="100000"/>
              </a:lnSpc>
              <a:buNone/>
              <a:defRPr lang="el-GR" sz="1400" b="0" strike="noStrike" spc="-1">
                <a:solidFill>
                  <a:srgbClr val="000000"/>
                </a:solidFill>
                <a:latin typeface="Times New Roman"/>
                <a:ea typeface="DejaVu Sans"/>
              </a:defRPr>
            </a:lvl1pPr>
          </a:lstStyle>
          <a:p>
            <a:pPr algn="r">
              <a:lnSpc>
                <a:spcPct val="100000"/>
              </a:lnSpc>
              <a:buNone/>
            </a:pPr>
            <a:fld id="{D533234B-7970-4042-ABA8-A2906735EDF2}" type="slidenum">
              <a:rPr lang="el-GR" sz="1400" b="0" strike="noStrike" spc="-1">
                <a:solidFill>
                  <a:srgbClr val="000000"/>
                </a:solidFill>
                <a:latin typeface="Times New Roman"/>
                <a:ea typeface="DejaVu Sans"/>
              </a:rPr>
              <a:t>‹nº›</a:t>
            </a:fld>
            <a:endParaRPr lang="el-GR" sz="1400" b="0" strike="noStrike" spc="-1">
              <a:latin typeface="Times New Roman"/>
            </a:endParaRPr>
          </a:p>
        </p:txBody>
      </p:sp>
      <p:sp>
        <p:nvSpPr>
          <p:cNvPr id="87" name="PlaceHolder 5"/>
          <p:cNvSpPr>
            <a:spLocks noGrp="1"/>
          </p:cNvSpPr>
          <p:nvPr>
            <p:ph type="dt" idx="9"/>
          </p:nvPr>
        </p:nvSpPr>
        <p:spPr>
          <a:xfrm>
            <a:off x="504000" y="5165280"/>
            <a:ext cx="2347560" cy="389880"/>
          </a:xfrm>
          <a:prstGeom prst="rect">
            <a:avLst/>
          </a:prstGeom>
          <a:noFill/>
          <a:ln w="0">
            <a:noFill/>
          </a:ln>
        </p:spPr>
        <p:txBody>
          <a:bodyPr lIns="0" tIns="0" rIns="0" bIns="0" anchor="t">
            <a:noAutofit/>
          </a:bodyPr>
          <a:lstStyle>
            <a:lvl1pPr>
              <a:defRPr lang="el-GR" sz="1400" b="0" strike="noStrike" spc="-1">
                <a:latin typeface="Times New Roman"/>
              </a:defRPr>
            </a:lvl1pPr>
          </a:lstStyle>
          <a:p>
            <a:r>
              <a:rPr lang="el-GR" sz="1400" b="0" strike="noStrike" spc="-1">
                <a:latin typeface="Times New Roman"/>
              </a:rPr>
              <a:t>&lt;ημερομηνία/ώρα&gt;</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8763"/>
            <a:ext cx="10080623" cy="3616755"/>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231755" y="-3250874"/>
            <a:ext cx="3617111" cy="10080625"/>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0252" y="-3062380"/>
            <a:ext cx="3616756" cy="9703990"/>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18761"/>
            <a:ext cx="7063122" cy="3616753"/>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915818" y="-853354"/>
            <a:ext cx="4125968" cy="3670502"/>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4" name="PlaceHolder 1"/>
          <p:cNvSpPr>
            <a:spLocks noGrp="1"/>
          </p:cNvSpPr>
          <p:nvPr>
            <p:ph type="title"/>
          </p:nvPr>
        </p:nvSpPr>
        <p:spPr>
          <a:xfrm>
            <a:off x="1087126" y="607823"/>
            <a:ext cx="8312682" cy="2421411"/>
          </a:xfrm>
          <a:prstGeom prst="rect">
            <a:avLst/>
          </a:prstGeom>
        </p:spPr>
        <p:txBody>
          <a:bodyPr vert="horz" lIns="91440" tIns="45720" rIns="91440" bIns="45720" rtlCol="0" anchor="b">
            <a:normAutofit/>
          </a:bodyPr>
          <a:lstStyle/>
          <a:p>
            <a:r>
              <a:rPr lang="en-US" sz="3900" b="0" strike="noStrike" kern="1200" spc="-1" dirty="0">
                <a:solidFill>
                  <a:srgbClr val="FFFFFF"/>
                </a:solidFill>
                <a:latin typeface="+mj-lt"/>
                <a:ea typeface="+mj-ea"/>
                <a:cs typeface="+mj-cs"/>
              </a:rPr>
              <a:t>The Town Mouse and the Country Mouse</a:t>
            </a:r>
          </a:p>
        </p:txBody>
      </p:sp>
      <p:sp>
        <p:nvSpPr>
          <p:cNvPr id="125" name="PlaceHolder 2"/>
          <p:cNvSpPr>
            <a:spLocks noGrp="1"/>
          </p:cNvSpPr>
          <p:nvPr>
            <p:ph type="subTitle"/>
          </p:nvPr>
        </p:nvSpPr>
        <p:spPr>
          <a:xfrm>
            <a:off x="1116774" y="4027449"/>
            <a:ext cx="8273150" cy="1205764"/>
          </a:xfrm>
          <a:prstGeom prst="rect">
            <a:avLst/>
          </a:prstGeom>
        </p:spPr>
        <p:txBody>
          <a:bodyPr vert="horz" lIns="91440" tIns="45720" rIns="91440" bIns="45720" rtlCol="0" anchor="ctr">
            <a:normAutofit/>
          </a:bodyPr>
          <a:lstStyle/>
          <a:p>
            <a:pPr marL="0" indent="0">
              <a:buNone/>
              <a:tabLst>
                <a:tab pos="0" algn="l"/>
              </a:tabLst>
            </a:pPr>
            <a:r>
              <a:rPr lang="en-US" sz="2400" b="0" strike="noStrike" kern="1200" spc="-1" dirty="0">
                <a:solidFill>
                  <a:schemeClr val="tx1"/>
                </a:solidFill>
                <a:latin typeface="+mn-lt"/>
                <a:ea typeface="+mn-ea"/>
                <a:cs typeface="+mn-cs"/>
              </a:rPr>
              <a:t>A fable by Aesop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laceHolder 1"/>
          <p:cNvSpPr>
            <a:spLocks noGrp="1"/>
          </p:cNvSpPr>
          <p:nvPr>
            <p:ph type="title"/>
          </p:nvPr>
        </p:nvSpPr>
        <p:spPr>
          <a:xfrm>
            <a:off x="939599" y="415096"/>
            <a:ext cx="4401769" cy="1358492"/>
          </a:xfrm>
          <a:prstGeom prst="rect">
            <a:avLst/>
          </a:prstGeom>
        </p:spPr>
        <p:txBody>
          <a:bodyPr vert="horz" lIns="91440" tIns="45720" rIns="91440" bIns="45720" rtlCol="0" anchor="b">
            <a:normAutofit/>
          </a:bodyPr>
          <a:lstStyle/>
          <a:p>
            <a:r>
              <a:rPr lang="en-US" sz="3300" b="1" strike="noStrike" kern="1200" spc="-1">
                <a:solidFill>
                  <a:schemeClr val="tx1"/>
                </a:solidFill>
                <a:latin typeface="+mj-lt"/>
                <a:ea typeface="+mj-ea"/>
                <a:cs typeface="+mj-cs"/>
              </a:rPr>
              <a:t>Aesop (620–564 BC)</a:t>
            </a:r>
            <a:endParaRPr lang="en-US" sz="3300" b="0" strike="noStrike" kern="1200" spc="-1">
              <a:solidFill>
                <a:schemeClr val="tx1"/>
              </a:solidFill>
              <a:latin typeface="+mj-lt"/>
              <a:ea typeface="+mj-ea"/>
              <a:cs typeface="+mj-cs"/>
            </a:endParaRPr>
          </a:p>
        </p:txBody>
      </p:sp>
      <p:sp>
        <p:nvSpPr>
          <p:cNvPr id="127" name="PlaceHolder 2"/>
          <p:cNvSpPr>
            <a:spLocks noGrp="1"/>
          </p:cNvSpPr>
          <p:nvPr>
            <p:ph/>
          </p:nvPr>
        </p:nvSpPr>
        <p:spPr>
          <a:xfrm>
            <a:off x="946648" y="1989317"/>
            <a:ext cx="4394720" cy="2922990"/>
          </a:xfrm>
          <a:prstGeom prst="rect">
            <a:avLst/>
          </a:prstGeom>
        </p:spPr>
        <p:txBody>
          <a:bodyPr vert="horz" lIns="91440" tIns="45720" rIns="91440" bIns="45720" rtlCol="0" anchor="t">
            <a:normAutofit/>
          </a:bodyPr>
          <a:lstStyle/>
          <a:p>
            <a:pPr marL="203400">
              <a:spcBef>
                <a:spcPts val="1001"/>
              </a:spcBef>
              <a:buClr>
                <a:srgbClr val="000000"/>
              </a:buClr>
              <a:buSzPct val="45000"/>
              <a:tabLst>
                <a:tab pos="0" algn="l"/>
              </a:tabLst>
            </a:pPr>
            <a:r>
              <a:rPr lang="en-US" sz="1600" b="0" strike="noStrike" spc="-1" dirty="0">
                <a:latin typeface="+mn-lt"/>
                <a:ea typeface="+mn-ea"/>
                <a:cs typeface="+mn-cs"/>
              </a:rPr>
              <a:t>A Greek storyteller credited with a number of fables now collectively known as </a:t>
            </a:r>
            <a:r>
              <a:rPr lang="en-US" sz="1600" b="0" i="1" strike="noStrike" spc="-1" dirty="0">
                <a:latin typeface="+mn-lt"/>
                <a:ea typeface="+mn-ea"/>
                <a:cs typeface="+mn-cs"/>
              </a:rPr>
              <a:t>Aesop's Fables</a:t>
            </a:r>
            <a:r>
              <a:rPr lang="en-US" sz="1600" b="0" strike="noStrike" spc="-1" dirty="0">
                <a:latin typeface="+mn-lt"/>
                <a:ea typeface="+mn-ea"/>
                <a:cs typeface="+mn-cs"/>
              </a:rPr>
              <a:t>. Many of the tales associated with him are characterized by the personification of animal characters.</a:t>
            </a:r>
          </a:p>
        </p:txBody>
      </p:sp>
      <p:sp>
        <p:nvSpPr>
          <p:cNvPr id="135" name="Rectangle 1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4"/>
            <a:ext cx="3383791" cy="5670549"/>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1"/>
            <a:ext cx="3383791" cy="5292156"/>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18"/>
            <a:ext cx="3364068" cy="5292173"/>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8"/>
            <a:ext cx="2986044" cy="567054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8" name="Εικόνα 86"/>
          <p:cNvPicPr/>
          <p:nvPr/>
        </p:nvPicPr>
        <p:blipFill>
          <a:blip r:embed="rId2"/>
          <a:stretch/>
        </p:blipFill>
        <p:spPr>
          <a:xfrm>
            <a:off x="6124308" y="751675"/>
            <a:ext cx="2900815" cy="41935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laceHolder 1"/>
          <p:cNvSpPr>
            <a:spLocks noGrp="1"/>
          </p:cNvSpPr>
          <p:nvPr>
            <p:ph type="title"/>
          </p:nvPr>
        </p:nvSpPr>
        <p:spPr>
          <a:xfrm>
            <a:off x="939599" y="415096"/>
            <a:ext cx="4401769" cy="1358492"/>
          </a:xfrm>
          <a:prstGeom prst="rect">
            <a:avLst/>
          </a:prstGeom>
        </p:spPr>
        <p:txBody>
          <a:bodyPr vert="horz" lIns="91440" tIns="45720" rIns="91440" bIns="45720" rtlCol="0" anchor="b">
            <a:normAutofit/>
          </a:bodyPr>
          <a:lstStyle/>
          <a:p>
            <a:r>
              <a:rPr lang="en-US" sz="3100" b="1" strike="noStrike" kern="1200" spc="-1">
                <a:solidFill>
                  <a:schemeClr val="tx1"/>
                </a:solidFill>
                <a:latin typeface="+mj-lt"/>
                <a:ea typeface="+mj-ea"/>
                <a:cs typeface="+mj-cs"/>
              </a:rPr>
              <a:t>The Town Mouse and the Country Mouse</a:t>
            </a:r>
            <a:endParaRPr lang="en-US" sz="3100" b="0" strike="noStrike" kern="1200" spc="-1">
              <a:solidFill>
                <a:schemeClr val="tx1"/>
              </a:solidFill>
              <a:latin typeface="+mj-lt"/>
              <a:ea typeface="+mj-ea"/>
              <a:cs typeface="+mj-cs"/>
            </a:endParaRPr>
          </a:p>
        </p:txBody>
      </p:sp>
      <p:sp>
        <p:nvSpPr>
          <p:cNvPr id="130" name="PlaceHolder 2"/>
          <p:cNvSpPr>
            <a:spLocks noGrp="1"/>
          </p:cNvSpPr>
          <p:nvPr>
            <p:ph/>
          </p:nvPr>
        </p:nvSpPr>
        <p:spPr>
          <a:xfrm>
            <a:off x="946648" y="1989317"/>
            <a:ext cx="4394720" cy="2922990"/>
          </a:xfrm>
          <a:prstGeom prst="rect">
            <a:avLst/>
          </a:prstGeom>
        </p:spPr>
        <p:txBody>
          <a:bodyPr vert="horz" lIns="91440" tIns="45720" rIns="91440" bIns="45720" rtlCol="0" anchor="t">
            <a:normAutofit/>
          </a:bodyPr>
          <a:lstStyle/>
          <a:p>
            <a:pPr marL="203400" indent="0">
              <a:spcBef>
                <a:spcPts val="1417"/>
              </a:spcBef>
              <a:buClr>
                <a:srgbClr val="000000"/>
              </a:buClr>
              <a:buSzPct val="45000"/>
              <a:buNone/>
            </a:pPr>
            <a:r>
              <a:rPr lang="en-US" sz="1200" b="0" strike="noStrike" spc="-1" dirty="0"/>
              <a:t>In the original tale, a proud town mouse visits his cousin in the country. The country mouse offers the city mouse a meal of simple country cuisine, at which the visitor scoffs and invites the country mouse back to the city for a taste of the "fine life" and the two cousins dine on white bread and other fine foods. But their rich feast is interrupted by a cat which forces the rodent cousins to abandon their meal and retreat back into their mouse hole for safety. Town mouse tells country mouse that the cat killed his mother and father and that he is frequently the target of attacks. After hearing this, the country mouse decides to return home, preferring security to opulence.</a:t>
            </a:r>
          </a:p>
        </p:txBody>
      </p:sp>
      <p:sp>
        <p:nvSpPr>
          <p:cNvPr id="138" name="Rectangle 13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4"/>
            <a:ext cx="3383791" cy="5670549"/>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1"/>
            <a:ext cx="3383791" cy="5292156"/>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18"/>
            <a:ext cx="3364068" cy="5292173"/>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16557" y="-8"/>
            <a:ext cx="2986044" cy="567054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1" name="Εικόνα 89"/>
          <p:cNvPicPr/>
          <p:nvPr/>
        </p:nvPicPr>
        <p:blipFill>
          <a:blip r:embed="rId2"/>
          <a:stretch/>
        </p:blipFill>
        <p:spPr>
          <a:xfrm>
            <a:off x="5850571" y="891492"/>
            <a:ext cx="3448290" cy="39139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2153" y="1172152"/>
            <a:ext cx="5685283" cy="334098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1110" y="2199875"/>
            <a:ext cx="3601431" cy="3339210"/>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976480" y="1354505"/>
            <a:ext cx="5670196" cy="2961184"/>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Shape 14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618000" y="993366"/>
            <a:ext cx="3975753" cy="3380603"/>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2" name="PlaceHolder 1"/>
          <p:cNvSpPr>
            <a:spLocks noGrp="1"/>
          </p:cNvSpPr>
          <p:nvPr>
            <p:ph type="title"/>
          </p:nvPr>
        </p:nvSpPr>
        <p:spPr>
          <a:xfrm>
            <a:off x="545737" y="2287986"/>
            <a:ext cx="2381934" cy="2540011"/>
          </a:xfrm>
          <a:prstGeom prst="rect">
            <a:avLst/>
          </a:prstGeom>
        </p:spPr>
        <p:txBody>
          <a:bodyPr vert="horz" lIns="91440" tIns="45720" rIns="91440" bIns="45720" rtlCol="0" anchor="t">
            <a:normAutofit/>
          </a:bodyPr>
          <a:lstStyle/>
          <a:p>
            <a:r>
              <a:rPr lang="en-US" sz="3300" b="0" strike="noStrike" kern="1200" spc="-1">
                <a:solidFill>
                  <a:srgbClr val="FFFFFF"/>
                </a:solidFill>
                <a:latin typeface="+mj-lt"/>
                <a:ea typeface="+mj-ea"/>
                <a:cs typeface="+mj-cs"/>
              </a:rPr>
              <a:t>Let’s watch the fable now …</a:t>
            </a:r>
          </a:p>
        </p:txBody>
      </p:sp>
      <p:pic>
        <p:nvPicPr>
          <p:cNvPr id="133" name="Picture 13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722710" y="1154971"/>
            <a:ext cx="5974414" cy="336060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239862"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133"/>
                    </p:tgtEl>
                  </p:cond>
                </p:stCondLst>
                <p:childTnLst>
                  <p:par>
                    <p:cTn id="8" fill="hold">
                      <p:stCondLst>
                        <p:cond evt="onClick" delay="0">
                          <p:tgtEl>
                            <p:spTgt spid="133"/>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56705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
            <a:ext cx="10080625" cy="567054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76635" y="-1422"/>
            <a:ext cx="9715202" cy="5656232"/>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5682" y="-1067"/>
            <a:ext cx="2983325" cy="5671263"/>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5010250" y="644413"/>
            <a:ext cx="4107414" cy="4124515"/>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PlaceHolder 1"/>
          <p:cNvSpPr>
            <a:spLocks noGrp="1"/>
          </p:cNvSpPr>
          <p:nvPr>
            <p:ph type="title"/>
          </p:nvPr>
        </p:nvSpPr>
        <p:spPr>
          <a:xfrm>
            <a:off x="1146691" y="677178"/>
            <a:ext cx="5453927" cy="2702582"/>
          </a:xfrm>
          <a:prstGeom prst="rect">
            <a:avLst/>
          </a:prstGeom>
        </p:spPr>
        <p:txBody>
          <a:bodyPr vert="horz" lIns="91440" tIns="45720" rIns="91440" bIns="45720" rtlCol="0" anchor="b">
            <a:normAutofit/>
          </a:bodyPr>
          <a:lstStyle/>
          <a:p>
            <a:pPr algn="r"/>
            <a:r>
              <a:rPr lang="en-US" sz="3900" b="0" strike="noStrike" kern="1200" spc="-1">
                <a:solidFill>
                  <a:srgbClr val="FFFFFF"/>
                </a:solidFill>
                <a:latin typeface="+mj-lt"/>
                <a:ea typeface="+mj-ea"/>
                <a:cs typeface="+mj-cs"/>
              </a:rPr>
              <a:t>… and the moral is that …</a:t>
            </a:r>
          </a:p>
        </p:txBody>
      </p:sp>
      <p:sp>
        <p:nvSpPr>
          <p:cNvPr id="150" name="Rectangle 14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20" y="3704327"/>
            <a:ext cx="10070183" cy="1966223"/>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laceHolder 2"/>
          <p:cNvSpPr>
            <a:spLocks noGrp="1"/>
          </p:cNvSpPr>
          <p:nvPr>
            <p:ph/>
          </p:nvPr>
        </p:nvSpPr>
        <p:spPr>
          <a:xfrm>
            <a:off x="1597317" y="3966563"/>
            <a:ext cx="5003301" cy="1026808"/>
          </a:xfrm>
          <a:prstGeom prst="rect">
            <a:avLst/>
          </a:prstGeom>
        </p:spPr>
        <p:txBody>
          <a:bodyPr vert="horz" lIns="91440" tIns="45720" rIns="91440" bIns="45720" rtlCol="0">
            <a:normAutofit/>
          </a:bodyPr>
          <a:lstStyle/>
          <a:p>
            <a:pPr marL="0" indent="0" algn="r">
              <a:buNone/>
              <a:tabLst>
                <a:tab pos="0" algn="l"/>
              </a:tabLst>
            </a:pPr>
            <a:r>
              <a:rPr lang="en-US" sz="2400" b="0" strike="noStrike" kern="1200" spc="-1">
                <a:solidFill>
                  <a:srgbClr val="FFFFFF"/>
                </a:solidFill>
                <a:latin typeface="+mn-lt"/>
                <a:ea typeface="+mn-ea"/>
                <a:cs typeface="+mn-cs"/>
              </a:rPr>
              <a:t>poverty with security is better than wealth among fear and uncertainty.</a:t>
            </a:r>
          </a:p>
        </p:txBody>
      </p:sp>
      <p:sp>
        <p:nvSpPr>
          <p:cNvPr id="152" name="Rectangle 15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760446" y="1350020"/>
            <a:ext cx="5670196" cy="2970161"/>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TotalTime>
  <Words>214</Words>
  <Application>Microsoft Office PowerPoint</Application>
  <PresentationFormat>Personalizados</PresentationFormat>
  <Paragraphs>9</Paragraphs>
  <Slides>5</Slides>
  <Notes>0</Notes>
  <HiddenSlides>0</HiddenSlides>
  <MMClips>1</MMClips>
  <ScaleCrop>false</ScaleCrop>
  <HeadingPairs>
    <vt:vector size="4" baseType="variant">
      <vt:variant>
        <vt:lpstr>Tema</vt:lpstr>
      </vt:variant>
      <vt:variant>
        <vt:i4>3</vt:i4>
      </vt:variant>
      <vt:variant>
        <vt:lpstr>Títulos dos diapositivos</vt:lpstr>
      </vt:variant>
      <vt:variant>
        <vt:i4>5</vt:i4>
      </vt:variant>
    </vt:vector>
  </HeadingPairs>
  <TitlesOfParts>
    <vt:vector size="8" baseType="lpstr">
      <vt:lpstr>Office Theme</vt:lpstr>
      <vt:lpstr>Office Theme</vt:lpstr>
      <vt:lpstr>Office Theme</vt:lpstr>
      <vt:lpstr>The Town Mouse and the Country Mouse</vt:lpstr>
      <vt:lpstr>Aesop (620–564 BC)</vt:lpstr>
      <vt:lpstr>The Town Mouse and the Country Mouse</vt:lpstr>
      <vt:lpstr>Let’s watch the fable now …</vt:lpstr>
      <vt:lpstr>… and the moral is that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Town Mouse and the Country Mouse</dc:title>
  <dc:subject/>
  <dc:creator/>
  <dc:description/>
  <cp:lastModifiedBy>FOTEINI LAGIOU</cp:lastModifiedBy>
  <cp:revision>8</cp:revision>
  <dcterms:created xsi:type="dcterms:W3CDTF">2023-04-17T22:52:43Z</dcterms:created>
  <dcterms:modified xsi:type="dcterms:W3CDTF">2023-05-24T20:25:25Z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PresentationFormat">
    <vt:lpwstr>Προσαρμογή</vt:lpwstr>
  </property>
  <property fmtid="{D5CDD505-2E9C-101B-9397-08002B2CF9AE}" pid="4" name="Slides">
    <vt:i4>5</vt:i4>
  </property>
</Properties>
</file>